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1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embeddedFontLst>
    <p:embeddedFont>
      <p:font typeface="Josefin Sans" panose="020B0604020202020204" charset="0"/>
      <p:regular r:id="rId18"/>
      <p:bold r:id="rId19"/>
      <p:italic r:id="rId20"/>
      <p:boldItalic r:id="rId21"/>
    </p:embeddedFont>
    <p:embeddedFont>
      <p:font typeface="Josefin Sans SemiBold" panose="020B0604020202020204" charset="0"/>
      <p:regular r:id="rId22"/>
      <p:bold r:id="rId23"/>
      <p:italic r:id="rId24"/>
      <p:boldItalic r:id="rId25"/>
    </p:embeddedFont>
    <p:embeddedFont>
      <p:font typeface="Josefin Slab" panose="020B0604020202020204" charset="0"/>
      <p:regular r:id="rId26"/>
      <p:bold r:id="rId27"/>
      <p:italic r:id="rId28"/>
      <p:boldItalic r:id="rId29"/>
    </p:embeddedFont>
    <p:embeddedFont>
      <p:font typeface="Lato" panose="020B0604020202020204" charset="0"/>
      <p:regular r:id="rId30"/>
      <p:bold r:id="rId31"/>
      <p:italic r:id="rId32"/>
      <p:boldItalic r:id="rId33"/>
    </p:embeddedFont>
    <p:embeddedFont>
      <p:font typeface="Zilla Slab" panose="020B0604020202020204" charset="0"/>
      <p:regular r:id="rId34"/>
      <p:bold r:id="rId35"/>
      <p:italic r:id="rId36"/>
    </p:embeddedFont>
    <p:embeddedFont>
      <p:font typeface="Zilla Slab Light" panose="020B0604020202020204" charset="0"/>
      <p:bold r:id="rId37"/>
      <p:boldItalic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015" autoAdjust="0"/>
  </p:normalViewPr>
  <p:slideViewPr>
    <p:cSldViewPr snapToGrid="0">
      <p:cViewPr varScale="1">
        <p:scale>
          <a:sx n="107" d="100"/>
          <a:sy n="107" d="100"/>
        </p:scale>
        <p:origin x="92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presProps" Target="presProps.xml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578575d214_3_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578575d214_3_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4795bd6dc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4795bd6dc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4795bd6dc5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4795bd6dc5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4795bd6dc5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4795bd6dc5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 dirty="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4795bd6dc5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4795bd6dc5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755663f0d2_1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755663f0d2_1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6c00623ee9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6c00623ee9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6b946fbcd2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Google Shape;114;g6b946fbcd2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57cfa781d9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57cfa781d9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7416a46f4b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7416a46f4b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7416a46f4b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7416a46f4b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755663f0d2_1_7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755663f0d2_1_7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6b59f6c3e4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6b59f6c3e4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755663f0d2_1_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755663f0d2_1_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7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4795bd6dc5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4795bd6dc5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875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dirty="0"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 OPENING">
  <p:cSld name="TITLE_1_1_1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oogle Shape;10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2450" y="263425"/>
            <a:ext cx="8519104" cy="4616652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Google Shape;11;p2"/>
          <p:cNvSpPr/>
          <p:nvPr/>
        </p:nvSpPr>
        <p:spPr>
          <a:xfrm>
            <a:off x="1078150" y="0"/>
            <a:ext cx="4875300" cy="333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1078150" y="0"/>
            <a:ext cx="4875300" cy="33387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1432400" y="143175"/>
            <a:ext cx="6516600" cy="242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6000"/>
              <a:buFont typeface="Josefin Sans"/>
              <a:buNone/>
              <a:defRPr sz="6000" b="1">
                <a:solidFill>
                  <a:srgbClr val="6F40A8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1432400" y="2515875"/>
            <a:ext cx="4374000" cy="2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Font typeface="Zilla Slab"/>
              <a:buNone/>
              <a:defRPr sz="1400">
                <a:latin typeface="Zilla Slab"/>
                <a:ea typeface="Zilla Slab"/>
                <a:cs typeface="Zilla Slab"/>
                <a:sym typeface="Zilla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1000"/>
              <a:buFont typeface="Josefin Slab"/>
              <a:buNone/>
              <a:defRPr sz="1000">
                <a:solidFill>
                  <a:srgbClr val="6F40A8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1000"/>
              <a:buFont typeface="Josefin Slab"/>
              <a:buNone/>
              <a:defRPr sz="1000">
                <a:solidFill>
                  <a:srgbClr val="6F40A8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1000"/>
              <a:buFont typeface="Josefin Slab"/>
              <a:buNone/>
              <a:defRPr sz="1000">
                <a:solidFill>
                  <a:srgbClr val="6F40A8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1000"/>
              <a:buFont typeface="Josefin Slab"/>
              <a:buNone/>
              <a:defRPr sz="1000">
                <a:solidFill>
                  <a:srgbClr val="6F40A8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1000"/>
              <a:buFont typeface="Josefin Slab"/>
              <a:buNone/>
              <a:defRPr sz="1000">
                <a:solidFill>
                  <a:srgbClr val="6F40A8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1000"/>
              <a:buFont typeface="Josefin Slab"/>
              <a:buNone/>
              <a:defRPr sz="1000">
                <a:solidFill>
                  <a:srgbClr val="6F40A8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1000"/>
              <a:buFont typeface="Josefin Slab"/>
              <a:buNone/>
              <a:defRPr sz="1000">
                <a:solidFill>
                  <a:srgbClr val="6F40A8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1000"/>
              <a:buFont typeface="Josefin Slab"/>
              <a:buNone/>
              <a:defRPr sz="1000">
                <a:solidFill>
                  <a:srgbClr val="6F40A8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2">
  <p:cSld name="CUSTOM_4_3_3"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2450" y="263425"/>
            <a:ext cx="8519104" cy="4616652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1"/>
          <p:cNvSpPr/>
          <p:nvPr/>
        </p:nvSpPr>
        <p:spPr>
          <a:xfrm>
            <a:off x="974700" y="1824275"/>
            <a:ext cx="4300500" cy="2680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1"/>
          <p:cNvSpPr txBox="1">
            <a:spLocks noGrp="1"/>
          </p:cNvSpPr>
          <p:nvPr>
            <p:ph type="subTitle" idx="1"/>
          </p:nvPr>
        </p:nvSpPr>
        <p:spPr>
          <a:xfrm>
            <a:off x="2221525" y="2895865"/>
            <a:ext cx="27768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1400"/>
              <a:buNone/>
              <a:defRPr>
                <a:solidFill>
                  <a:srgbClr val="6F40A8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1400"/>
              <a:buNone/>
              <a:defRPr>
                <a:solidFill>
                  <a:srgbClr val="6F40A8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1400"/>
              <a:buNone/>
              <a:defRPr>
                <a:solidFill>
                  <a:srgbClr val="6F40A8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1400"/>
              <a:buNone/>
              <a:defRPr>
                <a:solidFill>
                  <a:srgbClr val="6F40A8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1200"/>
              <a:buNone/>
              <a:defRPr sz="1200">
                <a:solidFill>
                  <a:srgbClr val="6F40A8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1200"/>
              <a:buNone/>
              <a:defRPr sz="1200">
                <a:solidFill>
                  <a:srgbClr val="6F40A8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1200"/>
              <a:buNone/>
              <a:defRPr sz="1200">
                <a:solidFill>
                  <a:srgbClr val="6F40A8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1200"/>
              <a:buNone/>
              <a:defRPr sz="1200">
                <a:solidFill>
                  <a:srgbClr val="6F40A8"/>
                </a:solidFill>
              </a:defRPr>
            </a:lvl9pPr>
          </a:lstStyle>
          <a:p>
            <a:endParaRPr/>
          </a:p>
        </p:txBody>
      </p:sp>
      <p:sp>
        <p:nvSpPr>
          <p:cNvPr id="94" name="Google Shape;94;p11"/>
          <p:cNvSpPr txBox="1">
            <a:spLocks noGrp="1"/>
          </p:cNvSpPr>
          <p:nvPr>
            <p:ph type="ctrTitle"/>
          </p:nvPr>
        </p:nvSpPr>
        <p:spPr>
          <a:xfrm>
            <a:off x="1286099" y="843265"/>
            <a:ext cx="3989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3600"/>
              <a:buNone/>
              <a:defRPr sz="3600">
                <a:solidFill>
                  <a:srgbClr val="6F40A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3600"/>
              <a:buNone/>
              <a:defRPr sz="3600">
                <a:solidFill>
                  <a:srgbClr val="6F40A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3600"/>
              <a:buNone/>
              <a:defRPr sz="3600">
                <a:solidFill>
                  <a:srgbClr val="6F40A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3600"/>
              <a:buNone/>
              <a:defRPr sz="3600">
                <a:solidFill>
                  <a:srgbClr val="6F40A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3600"/>
              <a:buNone/>
              <a:defRPr sz="3600">
                <a:solidFill>
                  <a:srgbClr val="6F40A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3600"/>
              <a:buNone/>
              <a:defRPr sz="3600">
                <a:solidFill>
                  <a:srgbClr val="6F40A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3600"/>
              <a:buNone/>
              <a:defRPr sz="3600">
                <a:solidFill>
                  <a:srgbClr val="6F40A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3600"/>
              <a:buNone/>
              <a:defRPr sz="3600">
                <a:solidFill>
                  <a:srgbClr val="6F40A8"/>
                </a:solidFill>
              </a:defRPr>
            </a:lvl9pPr>
          </a:lstStyle>
          <a:p>
            <a:endParaRPr/>
          </a:p>
        </p:txBody>
      </p:sp>
      <p:sp>
        <p:nvSpPr>
          <p:cNvPr id="95" name="Google Shape;95;p11"/>
          <p:cNvSpPr txBox="1">
            <a:spLocks noGrp="1"/>
          </p:cNvSpPr>
          <p:nvPr>
            <p:ph type="sldNum" idx="12"/>
          </p:nvPr>
        </p:nvSpPr>
        <p:spPr>
          <a:xfrm>
            <a:off x="8595300" y="2303100"/>
            <a:ext cx="548700" cy="537300"/>
          </a:xfrm>
          <a:prstGeom prst="rect">
            <a:avLst/>
          </a:prstGeom>
          <a:solidFill>
            <a:srgbClr val="6F40A8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3">
  <p:cSld name="CUSTOM_4_3_2_1"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1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2450" y="263425"/>
            <a:ext cx="8519104" cy="4616652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2"/>
          <p:cNvSpPr/>
          <p:nvPr/>
        </p:nvSpPr>
        <p:spPr>
          <a:xfrm flipH="1">
            <a:off x="1073350" y="1824275"/>
            <a:ext cx="7014000" cy="2680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2"/>
          <p:cNvSpPr txBox="1">
            <a:spLocks noGrp="1"/>
          </p:cNvSpPr>
          <p:nvPr>
            <p:ph type="sldNum" idx="12"/>
          </p:nvPr>
        </p:nvSpPr>
        <p:spPr>
          <a:xfrm>
            <a:off x="8595300" y="2303100"/>
            <a:ext cx="548700" cy="537300"/>
          </a:xfrm>
          <a:prstGeom prst="rect">
            <a:avLst/>
          </a:prstGeom>
          <a:solidFill>
            <a:srgbClr val="6F40A8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100" name="Google Shape;100;p12"/>
          <p:cNvSpPr txBox="1">
            <a:spLocks noGrp="1"/>
          </p:cNvSpPr>
          <p:nvPr>
            <p:ph type="ctrTitle"/>
          </p:nvPr>
        </p:nvSpPr>
        <p:spPr>
          <a:xfrm flipH="1">
            <a:off x="3821251" y="843265"/>
            <a:ext cx="3989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01" name="Google Shape;101;p12"/>
          <p:cNvSpPr txBox="1">
            <a:spLocks noGrp="1"/>
          </p:cNvSpPr>
          <p:nvPr>
            <p:ph type="subTitle" idx="1"/>
          </p:nvPr>
        </p:nvSpPr>
        <p:spPr>
          <a:xfrm>
            <a:off x="1340525" y="2998418"/>
            <a:ext cx="43446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 type="blank">
  <p:cSld name="BLANK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2450" y="263425"/>
            <a:ext cx="8519104" cy="4616652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13"/>
          <p:cNvSpPr txBox="1">
            <a:spLocks noGrp="1"/>
          </p:cNvSpPr>
          <p:nvPr>
            <p:ph type="sldNum" idx="12"/>
          </p:nvPr>
        </p:nvSpPr>
        <p:spPr>
          <a:xfrm>
            <a:off x="8490900" y="2303100"/>
            <a:ext cx="548700" cy="537300"/>
          </a:xfrm>
          <a:prstGeom prst="rect">
            <a:avLst/>
          </a:prstGeom>
          <a:solidFill>
            <a:srgbClr val="6F40A8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BLANK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">
  <p:cSld name="CUSTOM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2450" y="263425"/>
            <a:ext cx="8519104" cy="4616652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3"/>
          <p:cNvSpPr/>
          <p:nvPr/>
        </p:nvSpPr>
        <p:spPr>
          <a:xfrm>
            <a:off x="4308925" y="50"/>
            <a:ext cx="4595100" cy="5087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 flipH="1">
            <a:off x="5485575" y="416250"/>
            <a:ext cx="15810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sz="14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subTitle" idx="2"/>
          </p:nvPr>
        </p:nvSpPr>
        <p:spPr>
          <a:xfrm>
            <a:off x="5485625" y="1005425"/>
            <a:ext cx="20355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ubTitle" idx="3"/>
          </p:nvPr>
        </p:nvSpPr>
        <p:spPr>
          <a:xfrm flipH="1">
            <a:off x="5485575" y="1464949"/>
            <a:ext cx="15810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sz="14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1" name="Google Shape;21;p3"/>
          <p:cNvSpPr txBox="1">
            <a:spLocks noGrp="1"/>
          </p:cNvSpPr>
          <p:nvPr>
            <p:ph type="subTitle" idx="4"/>
          </p:nvPr>
        </p:nvSpPr>
        <p:spPr>
          <a:xfrm>
            <a:off x="5485625" y="2054126"/>
            <a:ext cx="20355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ubTitle" idx="5"/>
          </p:nvPr>
        </p:nvSpPr>
        <p:spPr>
          <a:xfrm flipH="1">
            <a:off x="5485575" y="2513648"/>
            <a:ext cx="15810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sz="14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ubTitle" idx="6"/>
          </p:nvPr>
        </p:nvSpPr>
        <p:spPr>
          <a:xfrm>
            <a:off x="5485625" y="3102829"/>
            <a:ext cx="20355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subTitle" idx="7"/>
          </p:nvPr>
        </p:nvSpPr>
        <p:spPr>
          <a:xfrm flipH="1">
            <a:off x="5485575" y="3557850"/>
            <a:ext cx="15810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sz="14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Josefin Sans"/>
              <a:buNone/>
              <a:defRPr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subTitle" idx="8"/>
          </p:nvPr>
        </p:nvSpPr>
        <p:spPr>
          <a:xfrm>
            <a:off x="5485625" y="4147025"/>
            <a:ext cx="2035500" cy="537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Font typeface="Josefin Slab"/>
              <a:buNone/>
              <a:defRPr sz="1100">
                <a:solidFill>
                  <a:srgbClr val="666666"/>
                </a:solidFill>
                <a:latin typeface="Josefin Slab"/>
                <a:ea typeface="Josefin Slab"/>
                <a:cs typeface="Josefin Slab"/>
                <a:sym typeface="Josefin Slab"/>
              </a:defRPr>
            </a:lvl9pPr>
          </a:lstStyle>
          <a:p>
            <a:endParaRPr/>
          </a:p>
        </p:txBody>
      </p:sp>
      <p:sp>
        <p:nvSpPr>
          <p:cNvPr id="26" name="Google Shape;26;p3"/>
          <p:cNvSpPr/>
          <p:nvPr/>
        </p:nvSpPr>
        <p:spPr>
          <a:xfrm>
            <a:off x="4308925" y="50"/>
            <a:ext cx="1009500" cy="5143500"/>
          </a:xfrm>
          <a:prstGeom prst="rect">
            <a:avLst/>
          </a:prstGeom>
          <a:solidFill>
            <a:srgbClr val="6F40A8">
              <a:alpha val="588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title" hasCustomPrompt="1"/>
          </p:nvPr>
        </p:nvSpPr>
        <p:spPr>
          <a:xfrm>
            <a:off x="3928216" y="337210"/>
            <a:ext cx="17709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8" name="Google Shape;28;p3"/>
          <p:cNvSpPr txBox="1">
            <a:spLocks noGrp="1"/>
          </p:cNvSpPr>
          <p:nvPr>
            <p:ph type="title" idx="9" hasCustomPrompt="1"/>
          </p:nvPr>
        </p:nvSpPr>
        <p:spPr>
          <a:xfrm>
            <a:off x="3928216" y="1394592"/>
            <a:ext cx="17709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9" name="Google Shape;29;p3"/>
          <p:cNvSpPr txBox="1">
            <a:spLocks noGrp="1"/>
          </p:cNvSpPr>
          <p:nvPr>
            <p:ph type="title" idx="13" hasCustomPrompt="1"/>
          </p:nvPr>
        </p:nvSpPr>
        <p:spPr>
          <a:xfrm>
            <a:off x="3928216" y="2438810"/>
            <a:ext cx="17709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0" name="Google Shape;30;p3"/>
          <p:cNvSpPr txBox="1">
            <a:spLocks noGrp="1"/>
          </p:cNvSpPr>
          <p:nvPr>
            <p:ph type="title" idx="14" hasCustomPrompt="1"/>
          </p:nvPr>
        </p:nvSpPr>
        <p:spPr>
          <a:xfrm>
            <a:off x="3928216" y="3483010"/>
            <a:ext cx="1770900" cy="987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4800"/>
              <a:buNone/>
              <a:defRPr sz="4800">
                <a:solidFill>
                  <a:srgbClr val="6F40A8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31" name="Google Shape;31;p3"/>
          <p:cNvSpPr txBox="1">
            <a:spLocks noGrp="1"/>
          </p:cNvSpPr>
          <p:nvPr>
            <p:ph type="sldNum" idx="12"/>
          </p:nvPr>
        </p:nvSpPr>
        <p:spPr>
          <a:xfrm>
            <a:off x="8595300" y="2303100"/>
            <a:ext cx="548700" cy="537300"/>
          </a:xfrm>
          <a:prstGeom prst="rect">
            <a:avLst/>
          </a:prstGeom>
          <a:solidFill>
            <a:srgbClr val="6F40A8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">
  <p:cSld name="CUSTOM_1_1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3" name="Google Shape;33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2450" y="263425"/>
            <a:ext cx="8519104" cy="4616652"/>
          </a:xfrm>
          <a:prstGeom prst="rect">
            <a:avLst/>
          </a:prstGeom>
          <a:noFill/>
          <a:ln>
            <a:noFill/>
          </a:ln>
        </p:spPr>
      </p:pic>
      <p:sp>
        <p:nvSpPr>
          <p:cNvPr id="34" name="Google Shape;34;p4"/>
          <p:cNvSpPr/>
          <p:nvPr/>
        </p:nvSpPr>
        <p:spPr>
          <a:xfrm>
            <a:off x="796875" y="799650"/>
            <a:ext cx="7551600" cy="354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subTitle" idx="1"/>
          </p:nvPr>
        </p:nvSpPr>
        <p:spPr>
          <a:xfrm flipH="1">
            <a:off x="1302950" y="1610789"/>
            <a:ext cx="16713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2"/>
          </p:nvPr>
        </p:nvSpPr>
        <p:spPr>
          <a:xfrm>
            <a:off x="1303150" y="1865388"/>
            <a:ext cx="1671000" cy="3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subTitle" idx="3"/>
          </p:nvPr>
        </p:nvSpPr>
        <p:spPr>
          <a:xfrm flipH="1">
            <a:off x="3736225" y="1610789"/>
            <a:ext cx="16713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ubTitle" idx="4"/>
          </p:nvPr>
        </p:nvSpPr>
        <p:spPr>
          <a:xfrm>
            <a:off x="3736500" y="1865388"/>
            <a:ext cx="1671000" cy="3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subTitle" idx="5"/>
          </p:nvPr>
        </p:nvSpPr>
        <p:spPr>
          <a:xfrm flipH="1">
            <a:off x="1302950" y="3059664"/>
            <a:ext cx="16713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40" name="Google Shape;40;p4"/>
          <p:cNvSpPr txBox="1">
            <a:spLocks noGrp="1"/>
          </p:cNvSpPr>
          <p:nvPr>
            <p:ph type="subTitle" idx="6"/>
          </p:nvPr>
        </p:nvSpPr>
        <p:spPr>
          <a:xfrm>
            <a:off x="1303150" y="3314263"/>
            <a:ext cx="1671000" cy="3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4"/>
          <p:cNvSpPr txBox="1">
            <a:spLocks noGrp="1"/>
          </p:cNvSpPr>
          <p:nvPr>
            <p:ph type="subTitle" idx="7"/>
          </p:nvPr>
        </p:nvSpPr>
        <p:spPr>
          <a:xfrm flipH="1">
            <a:off x="3736225" y="3059664"/>
            <a:ext cx="1671300" cy="389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200"/>
              <a:buFont typeface="Josefin Sans"/>
              <a:buNone/>
              <a:defRPr sz="12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42" name="Google Shape;42;p4"/>
          <p:cNvSpPr txBox="1">
            <a:spLocks noGrp="1"/>
          </p:cNvSpPr>
          <p:nvPr>
            <p:ph type="subTitle" idx="8"/>
          </p:nvPr>
        </p:nvSpPr>
        <p:spPr>
          <a:xfrm>
            <a:off x="3736500" y="3314263"/>
            <a:ext cx="1671000" cy="3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100"/>
              <a:buNone/>
              <a:defRPr sz="11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43" name="Google Shape;43;p4"/>
          <p:cNvSpPr txBox="1">
            <a:spLocks noGrp="1"/>
          </p:cNvSpPr>
          <p:nvPr>
            <p:ph type="ctrTitle"/>
          </p:nvPr>
        </p:nvSpPr>
        <p:spPr>
          <a:xfrm>
            <a:off x="6105025" y="1739250"/>
            <a:ext cx="2199300" cy="16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Josefin Sans"/>
              <a:buNone/>
              <a:defRPr sz="18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44" name="Google Shape;44;p4"/>
          <p:cNvSpPr txBox="1">
            <a:spLocks noGrp="1"/>
          </p:cNvSpPr>
          <p:nvPr>
            <p:ph type="sldNum" idx="12"/>
          </p:nvPr>
        </p:nvSpPr>
        <p:spPr>
          <a:xfrm>
            <a:off x="8595300" y="2303100"/>
            <a:ext cx="548700" cy="537300"/>
          </a:xfrm>
          <a:prstGeom prst="rect">
            <a:avLst/>
          </a:prstGeom>
          <a:solidFill>
            <a:srgbClr val="6F40A8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454">
          <p15:clr>
            <a:srgbClr val="FA7B17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SUBTITLE 1">
  <p:cSld name="CUSTOM_4_4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Google Shape;46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2450" y="263425"/>
            <a:ext cx="8519104" cy="4616652"/>
          </a:xfrm>
          <a:prstGeom prst="rect">
            <a:avLst/>
          </a:prstGeom>
          <a:noFill/>
          <a:ln>
            <a:noFill/>
          </a:ln>
        </p:spPr>
      </p:pic>
      <p:sp>
        <p:nvSpPr>
          <p:cNvPr id="47" name="Google Shape;47;p5"/>
          <p:cNvSpPr/>
          <p:nvPr/>
        </p:nvSpPr>
        <p:spPr>
          <a:xfrm>
            <a:off x="0" y="1301200"/>
            <a:ext cx="8041200" cy="254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5"/>
          <p:cNvSpPr/>
          <p:nvPr/>
        </p:nvSpPr>
        <p:spPr>
          <a:xfrm>
            <a:off x="0" y="1301250"/>
            <a:ext cx="8041200" cy="254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subTitle" idx="1"/>
          </p:nvPr>
        </p:nvSpPr>
        <p:spPr>
          <a:xfrm>
            <a:off x="4548074" y="2303100"/>
            <a:ext cx="25647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1200"/>
              <a:buNone/>
              <a:defRPr sz="1200">
                <a:solidFill>
                  <a:srgbClr val="6F40A8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0" name="Google Shape;50;p5"/>
          <p:cNvSpPr txBox="1">
            <a:spLocks noGrp="1"/>
          </p:cNvSpPr>
          <p:nvPr>
            <p:ph type="ctrTitle"/>
          </p:nvPr>
        </p:nvSpPr>
        <p:spPr>
          <a:xfrm>
            <a:off x="610142" y="1545450"/>
            <a:ext cx="37176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6F40A8"/>
              </a:buClr>
              <a:buSzPts val="3600"/>
              <a:buNone/>
              <a:defRPr sz="3600">
                <a:solidFill>
                  <a:srgbClr val="6F40A8"/>
                </a:solidFill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sldNum" idx="12"/>
          </p:nvPr>
        </p:nvSpPr>
        <p:spPr>
          <a:xfrm>
            <a:off x="8595300" y="2303100"/>
            <a:ext cx="548700" cy="537300"/>
          </a:xfrm>
          <a:prstGeom prst="rect">
            <a:avLst/>
          </a:prstGeom>
          <a:solidFill>
            <a:srgbClr val="6F40A8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 ">
  <p:cSld name="CUSTOM_7_1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3" name="Google Shape;53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2450" y="263425"/>
            <a:ext cx="8519104" cy="4616652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6"/>
          <p:cNvSpPr/>
          <p:nvPr/>
        </p:nvSpPr>
        <p:spPr>
          <a:xfrm>
            <a:off x="1774500" y="1301200"/>
            <a:ext cx="5595000" cy="254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6"/>
          <p:cNvSpPr/>
          <p:nvPr/>
        </p:nvSpPr>
        <p:spPr>
          <a:xfrm>
            <a:off x="1774500" y="1301200"/>
            <a:ext cx="5595000" cy="2541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6"/>
          <p:cNvSpPr txBox="1">
            <a:spLocks noGrp="1"/>
          </p:cNvSpPr>
          <p:nvPr>
            <p:ph type="subTitle" idx="1"/>
          </p:nvPr>
        </p:nvSpPr>
        <p:spPr>
          <a:xfrm flipH="1">
            <a:off x="2437659" y="3209600"/>
            <a:ext cx="4268700" cy="390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Josefin Sans"/>
              <a:buNone/>
              <a:defRPr sz="1000" b="1"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Josefin Sans"/>
              <a:buNone/>
              <a:defRPr sz="10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Josefin Sans"/>
              <a:buNone/>
              <a:defRPr sz="10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Josefin Sans"/>
              <a:buNone/>
              <a:defRPr sz="10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Josefin Sans"/>
              <a:buNone/>
              <a:defRPr sz="10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Josefin Sans"/>
              <a:buNone/>
              <a:defRPr sz="10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Josefin Sans"/>
              <a:buNone/>
              <a:defRPr sz="10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Josefin Sans"/>
              <a:buNone/>
              <a:defRPr sz="10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Font typeface="Josefin Sans"/>
              <a:buNone/>
              <a:defRPr sz="10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57" name="Google Shape;57;p6"/>
          <p:cNvSpPr txBox="1">
            <a:spLocks noGrp="1"/>
          </p:cNvSpPr>
          <p:nvPr>
            <p:ph type="subTitle" idx="2"/>
          </p:nvPr>
        </p:nvSpPr>
        <p:spPr>
          <a:xfrm>
            <a:off x="2189450" y="2303050"/>
            <a:ext cx="47652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  <a:defRPr sz="1200"/>
            </a:lvl9pPr>
          </a:lstStyle>
          <a:p>
            <a:endParaRPr/>
          </a:p>
        </p:txBody>
      </p:sp>
      <p:sp>
        <p:nvSpPr>
          <p:cNvPr id="58" name="Google Shape;58;p6"/>
          <p:cNvSpPr txBox="1">
            <a:spLocks noGrp="1"/>
          </p:cNvSpPr>
          <p:nvPr>
            <p:ph type="sldNum" idx="12"/>
          </p:nvPr>
        </p:nvSpPr>
        <p:spPr>
          <a:xfrm>
            <a:off x="8595300" y="2303100"/>
            <a:ext cx="548700" cy="537300"/>
          </a:xfrm>
          <a:prstGeom prst="rect">
            <a:avLst/>
          </a:prstGeom>
          <a:solidFill>
            <a:srgbClr val="6F40A8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LANK SLIDE">
  <p:cSld name="CUSTOM_2_1_1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Google Shape;60;p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2450" y="263425"/>
            <a:ext cx="8519104" cy="4616652"/>
          </a:xfrm>
          <a:prstGeom prst="rect">
            <a:avLst/>
          </a:prstGeom>
          <a:noFill/>
          <a:ln>
            <a:noFill/>
          </a:ln>
        </p:spPr>
      </p:pic>
      <p:sp>
        <p:nvSpPr>
          <p:cNvPr id="61" name="Google Shape;61;p7"/>
          <p:cNvSpPr/>
          <p:nvPr/>
        </p:nvSpPr>
        <p:spPr>
          <a:xfrm>
            <a:off x="829825" y="36150"/>
            <a:ext cx="7474800" cy="4962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7"/>
          <p:cNvSpPr/>
          <p:nvPr/>
        </p:nvSpPr>
        <p:spPr>
          <a:xfrm>
            <a:off x="6105025" y="1847250"/>
            <a:ext cx="2243400" cy="144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7"/>
          <p:cNvSpPr txBox="1">
            <a:spLocks noGrp="1"/>
          </p:cNvSpPr>
          <p:nvPr>
            <p:ph type="sldNum" idx="12"/>
          </p:nvPr>
        </p:nvSpPr>
        <p:spPr>
          <a:xfrm>
            <a:off x="8595300" y="2303100"/>
            <a:ext cx="548700" cy="537300"/>
          </a:xfrm>
          <a:prstGeom prst="rect">
            <a:avLst/>
          </a:prstGeom>
          <a:solidFill>
            <a:srgbClr val="6F40A8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64" name="Google Shape;64;p7"/>
          <p:cNvSpPr txBox="1">
            <a:spLocks noGrp="1"/>
          </p:cNvSpPr>
          <p:nvPr>
            <p:ph type="ctrTitle"/>
          </p:nvPr>
        </p:nvSpPr>
        <p:spPr>
          <a:xfrm>
            <a:off x="6381625" y="1739250"/>
            <a:ext cx="1923000" cy="16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Josefin Sans"/>
              <a:buNone/>
              <a:defRPr sz="18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LANK SLIDE 1">
  <p:cSld name="CUSTOM_2_1_1_1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Google Shape;66;p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2450" y="263425"/>
            <a:ext cx="8519104" cy="4616652"/>
          </a:xfrm>
          <a:prstGeom prst="rect">
            <a:avLst/>
          </a:prstGeom>
          <a:noFill/>
          <a:ln>
            <a:noFill/>
          </a:ln>
        </p:spPr>
      </p:pic>
      <p:sp>
        <p:nvSpPr>
          <p:cNvPr id="67" name="Google Shape;67;p8"/>
          <p:cNvSpPr/>
          <p:nvPr/>
        </p:nvSpPr>
        <p:spPr>
          <a:xfrm>
            <a:off x="829825" y="36150"/>
            <a:ext cx="7474800" cy="4962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8"/>
          <p:cNvSpPr/>
          <p:nvPr/>
        </p:nvSpPr>
        <p:spPr>
          <a:xfrm>
            <a:off x="6105025" y="1847250"/>
            <a:ext cx="2243400" cy="1449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sldNum" idx="12"/>
          </p:nvPr>
        </p:nvSpPr>
        <p:spPr>
          <a:xfrm>
            <a:off x="8595300" y="2303100"/>
            <a:ext cx="548700" cy="537300"/>
          </a:xfrm>
          <a:prstGeom prst="rect">
            <a:avLst/>
          </a:prstGeom>
          <a:solidFill>
            <a:srgbClr val="6F40A8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0" name="Google Shape;70;p8"/>
          <p:cNvSpPr txBox="1">
            <a:spLocks noGrp="1"/>
          </p:cNvSpPr>
          <p:nvPr>
            <p:ph type="ctrTitle"/>
          </p:nvPr>
        </p:nvSpPr>
        <p:spPr>
          <a:xfrm>
            <a:off x="6381625" y="0"/>
            <a:ext cx="1923000" cy="16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Josefin Sans"/>
              <a:buNone/>
              <a:defRPr sz="18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LANK SLIDE 2">
  <p:cSld name="CUSTOM_2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2" name="Google Shape;72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2450" y="263425"/>
            <a:ext cx="8519104" cy="4616652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9"/>
          <p:cNvSpPr/>
          <p:nvPr/>
        </p:nvSpPr>
        <p:spPr>
          <a:xfrm>
            <a:off x="810050" y="816650"/>
            <a:ext cx="7527600" cy="35103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9"/>
          <p:cNvSpPr txBox="1">
            <a:spLocks noGrp="1"/>
          </p:cNvSpPr>
          <p:nvPr>
            <p:ph type="sldNum" idx="12"/>
          </p:nvPr>
        </p:nvSpPr>
        <p:spPr>
          <a:xfrm>
            <a:off x="8595275" y="2303100"/>
            <a:ext cx="548700" cy="537300"/>
          </a:xfrm>
          <a:prstGeom prst="rect">
            <a:avLst/>
          </a:prstGeom>
          <a:solidFill>
            <a:srgbClr val="6F40A8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75" name="Google Shape;75;p9"/>
          <p:cNvSpPr txBox="1">
            <a:spLocks noGrp="1"/>
          </p:cNvSpPr>
          <p:nvPr>
            <p:ph type="ctrTitle"/>
          </p:nvPr>
        </p:nvSpPr>
        <p:spPr>
          <a:xfrm>
            <a:off x="6381625" y="1739250"/>
            <a:ext cx="1923000" cy="16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Josefin Sans"/>
              <a:buNone/>
              <a:defRPr sz="18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">
  <p:cSld name="CUSTOM_5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Google Shape;77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312450" y="263425"/>
            <a:ext cx="8519104" cy="4616652"/>
          </a:xfrm>
          <a:prstGeom prst="rect">
            <a:avLst/>
          </a:prstGeom>
          <a:noFill/>
          <a:ln>
            <a:noFill/>
          </a:ln>
        </p:spPr>
      </p:pic>
      <p:sp>
        <p:nvSpPr>
          <p:cNvPr id="78" name="Google Shape;78;p10"/>
          <p:cNvSpPr/>
          <p:nvPr/>
        </p:nvSpPr>
        <p:spPr>
          <a:xfrm>
            <a:off x="796875" y="799650"/>
            <a:ext cx="7551600" cy="35442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0"/>
          <p:cNvSpPr txBox="1">
            <a:spLocks noGrp="1"/>
          </p:cNvSpPr>
          <p:nvPr>
            <p:ph type="ctrTitle"/>
          </p:nvPr>
        </p:nvSpPr>
        <p:spPr>
          <a:xfrm>
            <a:off x="6381625" y="1739250"/>
            <a:ext cx="1923000" cy="166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Josefin Sans"/>
              <a:buNone/>
              <a:defRPr sz="18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400"/>
              <a:buNone/>
              <a:defRPr sz="2400">
                <a:solidFill>
                  <a:srgbClr val="666666"/>
                </a:solidFill>
              </a:defRPr>
            </a:lvl9pPr>
          </a:lstStyle>
          <a:p>
            <a:endParaRPr/>
          </a:p>
        </p:txBody>
      </p:sp>
      <p:sp>
        <p:nvSpPr>
          <p:cNvPr id="80" name="Google Shape;80;p10"/>
          <p:cNvSpPr txBox="1">
            <a:spLocks noGrp="1"/>
          </p:cNvSpPr>
          <p:nvPr>
            <p:ph type="subTitle" idx="1"/>
          </p:nvPr>
        </p:nvSpPr>
        <p:spPr>
          <a:xfrm flipH="1">
            <a:off x="2918425" y="2467750"/>
            <a:ext cx="1564500" cy="2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9pPr>
          </a:lstStyle>
          <a:p>
            <a:endParaRPr/>
          </a:p>
        </p:txBody>
      </p:sp>
      <p:sp>
        <p:nvSpPr>
          <p:cNvPr id="81" name="Google Shape;81;p10"/>
          <p:cNvSpPr txBox="1">
            <a:spLocks noGrp="1"/>
          </p:cNvSpPr>
          <p:nvPr>
            <p:ph type="subTitle" idx="2"/>
          </p:nvPr>
        </p:nvSpPr>
        <p:spPr>
          <a:xfrm>
            <a:off x="2918475" y="2815063"/>
            <a:ext cx="1564500" cy="4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2" name="Google Shape;82;p10"/>
          <p:cNvSpPr txBox="1">
            <a:spLocks noGrp="1"/>
          </p:cNvSpPr>
          <p:nvPr>
            <p:ph type="subTitle" idx="3"/>
          </p:nvPr>
        </p:nvSpPr>
        <p:spPr>
          <a:xfrm flipH="1">
            <a:off x="4630775" y="2467750"/>
            <a:ext cx="1564500" cy="2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9pPr>
          </a:lstStyle>
          <a:p>
            <a:endParaRPr/>
          </a:p>
        </p:txBody>
      </p:sp>
      <p:sp>
        <p:nvSpPr>
          <p:cNvPr id="83" name="Google Shape;83;p10"/>
          <p:cNvSpPr txBox="1">
            <a:spLocks noGrp="1"/>
          </p:cNvSpPr>
          <p:nvPr>
            <p:ph type="subTitle" idx="4"/>
          </p:nvPr>
        </p:nvSpPr>
        <p:spPr>
          <a:xfrm>
            <a:off x="4630825" y="2815038"/>
            <a:ext cx="1564500" cy="4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4" name="Google Shape;84;p10"/>
          <p:cNvSpPr txBox="1">
            <a:spLocks noGrp="1"/>
          </p:cNvSpPr>
          <p:nvPr>
            <p:ph type="subTitle" idx="5"/>
          </p:nvPr>
        </p:nvSpPr>
        <p:spPr>
          <a:xfrm flipH="1">
            <a:off x="1206000" y="2467700"/>
            <a:ext cx="1564500" cy="281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Josefin Sans SemiBold"/>
              <a:buNone/>
              <a:defRPr sz="1200">
                <a:latin typeface="Josefin Sans SemiBold"/>
                <a:ea typeface="Josefin Sans SemiBold"/>
                <a:cs typeface="Josefin Sans SemiBold"/>
                <a:sym typeface="Josefin Sans SemiBold"/>
              </a:defRPr>
            </a:lvl9pPr>
          </a:lstStyle>
          <a:p>
            <a:endParaRPr/>
          </a:p>
        </p:txBody>
      </p:sp>
      <p:sp>
        <p:nvSpPr>
          <p:cNvPr id="85" name="Google Shape;85;p10"/>
          <p:cNvSpPr txBox="1">
            <a:spLocks noGrp="1"/>
          </p:cNvSpPr>
          <p:nvPr>
            <p:ph type="subTitle" idx="6"/>
          </p:nvPr>
        </p:nvSpPr>
        <p:spPr>
          <a:xfrm>
            <a:off x="1206050" y="2815100"/>
            <a:ext cx="1564500" cy="46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86" name="Google Shape;86;p10"/>
          <p:cNvSpPr txBox="1">
            <a:spLocks noGrp="1"/>
          </p:cNvSpPr>
          <p:nvPr>
            <p:ph type="subTitle" idx="7"/>
          </p:nvPr>
        </p:nvSpPr>
        <p:spPr>
          <a:xfrm>
            <a:off x="2918500" y="2614050"/>
            <a:ext cx="1564500" cy="3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7" name="Google Shape;87;p10"/>
          <p:cNvSpPr txBox="1">
            <a:spLocks noGrp="1"/>
          </p:cNvSpPr>
          <p:nvPr>
            <p:ph type="sldNum" idx="12"/>
          </p:nvPr>
        </p:nvSpPr>
        <p:spPr>
          <a:xfrm>
            <a:off x="8595300" y="2303100"/>
            <a:ext cx="548700" cy="537300"/>
          </a:xfrm>
          <a:prstGeom prst="rect">
            <a:avLst/>
          </a:prstGeom>
          <a:solidFill>
            <a:srgbClr val="6F40A8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buNone/>
              <a:defRPr b="1">
                <a:solidFill>
                  <a:srgbClr val="FFFFFF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  <p:sp>
        <p:nvSpPr>
          <p:cNvPr id="88" name="Google Shape;88;p10"/>
          <p:cNvSpPr txBox="1">
            <a:spLocks noGrp="1"/>
          </p:cNvSpPr>
          <p:nvPr>
            <p:ph type="subTitle" idx="8"/>
          </p:nvPr>
        </p:nvSpPr>
        <p:spPr>
          <a:xfrm>
            <a:off x="4630850" y="2614025"/>
            <a:ext cx="1564500" cy="3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89" name="Google Shape;89;p10"/>
          <p:cNvSpPr txBox="1">
            <a:spLocks noGrp="1"/>
          </p:cNvSpPr>
          <p:nvPr>
            <p:ph type="subTitle" idx="9"/>
          </p:nvPr>
        </p:nvSpPr>
        <p:spPr>
          <a:xfrm>
            <a:off x="1206075" y="2614075"/>
            <a:ext cx="1564500" cy="3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Josefin Sans"/>
              <a:buNone/>
              <a:defRPr sz="28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Josefin Sans"/>
              <a:buNone/>
              <a:defRPr sz="28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Josefin Sans"/>
              <a:buNone/>
              <a:defRPr sz="28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Josefin Sans"/>
              <a:buNone/>
              <a:defRPr sz="28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Josefin Sans"/>
              <a:buNone/>
              <a:defRPr sz="28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Josefin Sans"/>
              <a:buNone/>
              <a:defRPr sz="28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Josefin Sans"/>
              <a:buNone/>
              <a:defRPr sz="28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Josefin Sans"/>
              <a:buNone/>
              <a:defRPr sz="28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2800"/>
              <a:buFont typeface="Josefin Sans"/>
              <a:buNone/>
              <a:defRPr sz="2800" b="1">
                <a:solidFill>
                  <a:srgbClr val="666666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666666"/>
              </a:buClr>
              <a:buSzPts val="1800"/>
              <a:buFont typeface="Zilla Slab Light"/>
              <a:buChar char="●"/>
              <a:defRPr sz="1800">
                <a:solidFill>
                  <a:srgbClr val="66666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Zilla Slab Light"/>
              <a:buChar char="○"/>
              <a:defRPr>
                <a:solidFill>
                  <a:srgbClr val="66666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Zilla Slab Light"/>
              <a:buChar char="■"/>
              <a:defRPr>
                <a:solidFill>
                  <a:srgbClr val="66666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Zilla Slab Light"/>
              <a:buChar char="●"/>
              <a:defRPr>
                <a:solidFill>
                  <a:srgbClr val="66666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Zilla Slab Light"/>
              <a:buChar char="○"/>
              <a:defRPr>
                <a:solidFill>
                  <a:srgbClr val="66666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Zilla Slab Light"/>
              <a:buChar char="■"/>
              <a:defRPr>
                <a:solidFill>
                  <a:srgbClr val="66666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Zilla Slab Light"/>
              <a:buChar char="●"/>
              <a:defRPr>
                <a:solidFill>
                  <a:srgbClr val="66666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666666"/>
              </a:buClr>
              <a:buSzPts val="1400"/>
              <a:buFont typeface="Zilla Slab Light"/>
              <a:buChar char="○"/>
              <a:defRPr>
                <a:solidFill>
                  <a:srgbClr val="66666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666666"/>
              </a:buClr>
              <a:buSzPts val="1400"/>
              <a:buFont typeface="Zilla Slab Light"/>
              <a:buChar char="■"/>
              <a:defRPr>
                <a:solidFill>
                  <a:srgbClr val="66666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buNone/>
              <a:defRPr sz="1300">
                <a:solidFill>
                  <a:srgbClr val="1913A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1pPr>
            <a:lvl2pPr lvl="1" algn="r">
              <a:buNone/>
              <a:defRPr sz="1300">
                <a:solidFill>
                  <a:srgbClr val="1913A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2pPr>
            <a:lvl3pPr lvl="2" algn="r">
              <a:buNone/>
              <a:defRPr sz="1300">
                <a:solidFill>
                  <a:srgbClr val="1913A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3pPr>
            <a:lvl4pPr lvl="3" algn="r">
              <a:buNone/>
              <a:defRPr sz="1300">
                <a:solidFill>
                  <a:srgbClr val="1913A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4pPr>
            <a:lvl5pPr lvl="4" algn="r">
              <a:buNone/>
              <a:defRPr sz="1300">
                <a:solidFill>
                  <a:srgbClr val="1913A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5pPr>
            <a:lvl6pPr lvl="5" algn="r">
              <a:buNone/>
              <a:defRPr sz="1300">
                <a:solidFill>
                  <a:srgbClr val="1913A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6pPr>
            <a:lvl7pPr lvl="6" algn="r">
              <a:buNone/>
              <a:defRPr sz="1300">
                <a:solidFill>
                  <a:srgbClr val="1913A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7pPr>
            <a:lvl8pPr lvl="7" algn="r">
              <a:buNone/>
              <a:defRPr sz="1300">
                <a:solidFill>
                  <a:srgbClr val="1913A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8pPr>
            <a:lvl9pPr lvl="8" algn="r">
              <a:buNone/>
              <a:defRPr sz="1300">
                <a:solidFill>
                  <a:srgbClr val="1913A6"/>
                </a:solidFill>
                <a:latin typeface="Zilla Slab Light"/>
                <a:ea typeface="Zilla Slab Light"/>
                <a:cs typeface="Zilla Slab Light"/>
                <a:sym typeface="Zilla Slab Light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luandaja94.gitbook.io/patterns-box/patterns/builder" TargetMode="Externa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5"/>
          <p:cNvSpPr txBox="1">
            <a:spLocks noGrp="1"/>
          </p:cNvSpPr>
          <p:nvPr>
            <p:ph type="ctrTitle"/>
          </p:nvPr>
        </p:nvSpPr>
        <p:spPr>
          <a:xfrm>
            <a:off x="1432400" y="143175"/>
            <a:ext cx="3711000" cy="2421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BUILDER</a:t>
            </a:r>
            <a:br>
              <a:rPr lang="es"/>
            </a:br>
            <a:r>
              <a:rPr lang="es"/>
              <a:t>PATTERN</a:t>
            </a:r>
            <a:endParaRPr>
              <a:solidFill>
                <a:srgbClr val="6F40A8"/>
              </a:solidFill>
            </a:endParaRPr>
          </a:p>
        </p:txBody>
      </p:sp>
      <p:sp>
        <p:nvSpPr>
          <p:cNvPr id="111" name="Google Shape;111;p15"/>
          <p:cNvSpPr txBox="1">
            <a:spLocks noGrp="1"/>
          </p:cNvSpPr>
          <p:nvPr>
            <p:ph type="subTitle" idx="1"/>
          </p:nvPr>
        </p:nvSpPr>
        <p:spPr>
          <a:xfrm>
            <a:off x="1432400" y="2515875"/>
            <a:ext cx="4374000" cy="25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 patterns-box talk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by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Jose Palacios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>
            <a:spLocks noGrp="1"/>
          </p:cNvSpPr>
          <p:nvPr>
            <p:ph type="sldNum" idx="12"/>
          </p:nvPr>
        </p:nvSpPr>
        <p:spPr>
          <a:xfrm>
            <a:off x="4099450" y="0"/>
            <a:ext cx="5487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10</a:t>
            </a:fld>
            <a:endParaRPr/>
          </a:p>
        </p:txBody>
      </p:sp>
      <p:sp>
        <p:nvSpPr>
          <p:cNvPr id="188" name="Google Shape;188;p24"/>
          <p:cNvSpPr txBox="1"/>
          <p:nvPr/>
        </p:nvSpPr>
        <p:spPr>
          <a:xfrm>
            <a:off x="2242450" y="537300"/>
            <a:ext cx="4262700" cy="7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b="1">
                <a:solidFill>
                  <a:srgbClr val="666666"/>
                </a:solidFill>
                <a:highlight>
                  <a:srgbClr val="FFFFFF"/>
                </a:highlight>
                <a:latin typeface="Josefin Sans"/>
                <a:ea typeface="Josefin Sans"/>
                <a:cs typeface="Josefin Sans"/>
                <a:sym typeface="Josefin Sans"/>
              </a:rPr>
              <a:t>When to use it?</a:t>
            </a:r>
            <a:endParaRPr sz="3600" b="1">
              <a:solidFill>
                <a:srgbClr val="666666"/>
              </a:solidFill>
              <a:highlight>
                <a:srgbClr val="FFFFFF"/>
              </a:highlight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9" name="Google Shape;189;p24"/>
          <p:cNvSpPr/>
          <p:nvPr/>
        </p:nvSpPr>
        <p:spPr>
          <a:xfrm>
            <a:off x="571650" y="1269600"/>
            <a:ext cx="8031300" cy="2647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24"/>
          <p:cNvSpPr txBox="1"/>
          <p:nvPr/>
        </p:nvSpPr>
        <p:spPr>
          <a:xfrm>
            <a:off x="704050" y="1638150"/>
            <a:ext cx="5954400" cy="18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Lato"/>
              <a:buChar char="●"/>
            </a:pPr>
            <a:r>
              <a:rPr lang="es" sz="1600">
                <a:solidFill>
                  <a:schemeClr val="dk1"/>
                </a:solidFill>
                <a:highlight>
                  <a:srgbClr val="FFFFFF"/>
                </a:highlight>
                <a:latin typeface="Lato"/>
                <a:ea typeface="Lato"/>
                <a:cs typeface="Lato"/>
                <a:sym typeface="Lato"/>
              </a:rPr>
              <a:t>Telescoping constructors</a:t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Lato"/>
              <a:buChar char="●"/>
            </a:pPr>
            <a:r>
              <a:rPr lang="es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When you need different representations of the same object</a:t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91" name="Google Shape;191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118555">
            <a:off x="6621571" y="2051846"/>
            <a:ext cx="1803308" cy="18033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1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1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1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25"/>
          <p:cNvSpPr txBox="1">
            <a:spLocks noGrp="1"/>
          </p:cNvSpPr>
          <p:nvPr>
            <p:ph type="sldNum" idx="12"/>
          </p:nvPr>
        </p:nvSpPr>
        <p:spPr>
          <a:xfrm>
            <a:off x="4099450" y="0"/>
            <a:ext cx="5487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11</a:t>
            </a:fld>
            <a:endParaRPr/>
          </a:p>
        </p:txBody>
      </p:sp>
      <p:sp>
        <p:nvSpPr>
          <p:cNvPr id="197" name="Google Shape;197;p25"/>
          <p:cNvSpPr txBox="1"/>
          <p:nvPr/>
        </p:nvSpPr>
        <p:spPr>
          <a:xfrm>
            <a:off x="2242450" y="537300"/>
            <a:ext cx="4656900" cy="7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b="1">
                <a:solidFill>
                  <a:srgbClr val="666666"/>
                </a:solidFill>
                <a:highlight>
                  <a:srgbClr val="FFFFFF"/>
                </a:highlight>
                <a:latin typeface="Josefin Sans"/>
                <a:ea typeface="Josefin Sans"/>
                <a:cs typeface="Josefin Sans"/>
                <a:sym typeface="Josefin Sans"/>
              </a:rPr>
              <a:t>When not to use it?</a:t>
            </a:r>
            <a:endParaRPr sz="3600" b="1">
              <a:solidFill>
                <a:srgbClr val="666666"/>
              </a:solidFill>
              <a:highlight>
                <a:srgbClr val="FFFFFF"/>
              </a:highlight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98" name="Google Shape;198;p25"/>
          <p:cNvSpPr/>
          <p:nvPr/>
        </p:nvSpPr>
        <p:spPr>
          <a:xfrm>
            <a:off x="571650" y="1269600"/>
            <a:ext cx="8031300" cy="2647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25"/>
          <p:cNvSpPr txBox="1"/>
          <p:nvPr/>
        </p:nvSpPr>
        <p:spPr>
          <a:xfrm>
            <a:off x="729450" y="1745275"/>
            <a:ext cx="6169800" cy="18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Lato"/>
              <a:buChar char="●"/>
            </a:pPr>
            <a:r>
              <a:rPr lang="es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When you don’t need different configurations of the same object</a:t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0" name="Google Shape;20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735750" y="2012050"/>
            <a:ext cx="1867200" cy="1867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2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1000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1000"/>
                                        <p:tgtEl>
                                          <p:spTgt spid="20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6"/>
          <p:cNvSpPr txBox="1">
            <a:spLocks noGrp="1"/>
          </p:cNvSpPr>
          <p:nvPr>
            <p:ph type="sldNum" idx="12"/>
          </p:nvPr>
        </p:nvSpPr>
        <p:spPr>
          <a:xfrm>
            <a:off x="4099450" y="0"/>
            <a:ext cx="5487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12</a:t>
            </a:fld>
            <a:endParaRPr/>
          </a:p>
        </p:txBody>
      </p:sp>
      <p:sp>
        <p:nvSpPr>
          <p:cNvPr id="206" name="Google Shape;206;p26"/>
          <p:cNvSpPr txBox="1"/>
          <p:nvPr/>
        </p:nvSpPr>
        <p:spPr>
          <a:xfrm>
            <a:off x="2242450" y="537300"/>
            <a:ext cx="4656900" cy="7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b="1">
                <a:solidFill>
                  <a:srgbClr val="666666"/>
                </a:solidFill>
                <a:highlight>
                  <a:srgbClr val="FFFFFF"/>
                </a:highlight>
                <a:latin typeface="Josefin Sans"/>
                <a:ea typeface="Josefin Sans"/>
                <a:cs typeface="Josefin Sans"/>
                <a:sym typeface="Josefin Sans"/>
              </a:rPr>
              <a:t>Common mistakes</a:t>
            </a:r>
            <a:endParaRPr sz="3600" b="1">
              <a:solidFill>
                <a:srgbClr val="666666"/>
              </a:solidFill>
              <a:highlight>
                <a:srgbClr val="FFFFFF"/>
              </a:highlight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07" name="Google Shape;207;p26"/>
          <p:cNvSpPr/>
          <p:nvPr/>
        </p:nvSpPr>
        <p:spPr>
          <a:xfrm>
            <a:off x="571650" y="1269600"/>
            <a:ext cx="8031300" cy="2647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26"/>
          <p:cNvSpPr txBox="1"/>
          <p:nvPr/>
        </p:nvSpPr>
        <p:spPr>
          <a:xfrm>
            <a:off x="729450" y="1745275"/>
            <a:ext cx="7339500" cy="18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Lato"/>
              <a:buChar char="●"/>
            </a:pPr>
            <a:r>
              <a:rPr lang="es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Forcing the pattern</a:t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09" name="Google Shape;20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37125" y="1537643"/>
            <a:ext cx="2000200" cy="20682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1000"/>
                                        <p:tgtEl>
                                          <p:spTgt spid="2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2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1000"/>
                                        <p:tgtEl>
                                          <p:spTgt spid="2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1000"/>
                                        <p:tgtEl>
                                          <p:spTgt spid="2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7"/>
          <p:cNvSpPr txBox="1">
            <a:spLocks noGrp="1"/>
          </p:cNvSpPr>
          <p:nvPr>
            <p:ph type="sldNum" idx="12"/>
          </p:nvPr>
        </p:nvSpPr>
        <p:spPr>
          <a:xfrm>
            <a:off x="4099450" y="0"/>
            <a:ext cx="5487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13</a:t>
            </a:fld>
            <a:endParaRPr/>
          </a:p>
        </p:txBody>
      </p:sp>
      <p:sp>
        <p:nvSpPr>
          <p:cNvPr id="215" name="Google Shape;215;p27"/>
          <p:cNvSpPr txBox="1"/>
          <p:nvPr/>
        </p:nvSpPr>
        <p:spPr>
          <a:xfrm>
            <a:off x="2242450" y="537300"/>
            <a:ext cx="4656900" cy="7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b="1">
                <a:solidFill>
                  <a:srgbClr val="666666"/>
                </a:solidFill>
                <a:highlight>
                  <a:srgbClr val="FFFFFF"/>
                </a:highlight>
                <a:latin typeface="Josefin Sans"/>
                <a:ea typeface="Josefin Sans"/>
                <a:cs typeface="Josefin Sans"/>
                <a:sym typeface="Josefin Sans"/>
              </a:rPr>
              <a:t>Advantages</a:t>
            </a:r>
            <a:endParaRPr sz="3600" b="1">
              <a:solidFill>
                <a:srgbClr val="666666"/>
              </a:solidFill>
              <a:highlight>
                <a:srgbClr val="FFFFFF"/>
              </a:highlight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16" name="Google Shape;216;p27"/>
          <p:cNvSpPr/>
          <p:nvPr/>
        </p:nvSpPr>
        <p:spPr>
          <a:xfrm>
            <a:off x="571650" y="1269600"/>
            <a:ext cx="8031300" cy="2647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27"/>
          <p:cNvSpPr txBox="1"/>
          <p:nvPr/>
        </p:nvSpPr>
        <p:spPr>
          <a:xfrm>
            <a:off x="729450" y="1745275"/>
            <a:ext cx="5482500" cy="18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Lato"/>
              <a:buChar char="●"/>
            </a:pPr>
            <a:r>
              <a:rPr lang="es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Single Responsibility Principle.</a:t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Lato"/>
              <a:buChar char="●"/>
            </a:pPr>
            <a:r>
              <a:rPr lang="es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Open/Closed Principle. </a:t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Lato"/>
              <a:buChar char="●"/>
            </a:pPr>
            <a:r>
              <a:rPr lang="es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Scalability</a:t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Lato"/>
              <a:buChar char="●"/>
            </a:pPr>
            <a:r>
              <a:rPr lang="es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Testability</a:t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218" name="Google Shape;218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58525" y="1240800"/>
            <a:ext cx="2857500" cy="2705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2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21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21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4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21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0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1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p28"/>
          <p:cNvSpPr txBox="1">
            <a:spLocks noGrp="1"/>
          </p:cNvSpPr>
          <p:nvPr>
            <p:ph type="sldNum" idx="12"/>
          </p:nvPr>
        </p:nvSpPr>
        <p:spPr>
          <a:xfrm>
            <a:off x="4099450" y="0"/>
            <a:ext cx="5487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14</a:t>
            </a:fld>
            <a:endParaRPr/>
          </a:p>
        </p:txBody>
      </p:sp>
      <p:sp>
        <p:nvSpPr>
          <p:cNvPr id="224" name="Google Shape;224;p28"/>
          <p:cNvSpPr txBox="1"/>
          <p:nvPr/>
        </p:nvSpPr>
        <p:spPr>
          <a:xfrm>
            <a:off x="2242450" y="537300"/>
            <a:ext cx="4656900" cy="7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b="1">
                <a:solidFill>
                  <a:srgbClr val="666666"/>
                </a:solidFill>
                <a:highlight>
                  <a:srgbClr val="FFFFFF"/>
                </a:highlight>
                <a:latin typeface="Josefin Sans"/>
                <a:ea typeface="Josefin Sans"/>
                <a:cs typeface="Josefin Sans"/>
                <a:sym typeface="Josefin Sans"/>
              </a:rPr>
              <a:t>Demo</a:t>
            </a:r>
            <a:endParaRPr sz="3600" b="1">
              <a:solidFill>
                <a:srgbClr val="666666"/>
              </a:solidFill>
              <a:highlight>
                <a:srgbClr val="FFFFFF"/>
              </a:highlight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29"/>
          <p:cNvSpPr txBox="1">
            <a:spLocks noGrp="1"/>
          </p:cNvSpPr>
          <p:nvPr>
            <p:ph type="ctrTitle"/>
          </p:nvPr>
        </p:nvSpPr>
        <p:spPr>
          <a:xfrm>
            <a:off x="1300249" y="1430490"/>
            <a:ext cx="39891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Thanks</a:t>
            </a:r>
            <a:endParaRPr/>
          </a:p>
        </p:txBody>
      </p:sp>
      <p:sp>
        <p:nvSpPr>
          <p:cNvPr id="230" name="Google Shape;230;p29"/>
          <p:cNvSpPr txBox="1">
            <a:spLocks noGrp="1"/>
          </p:cNvSpPr>
          <p:nvPr>
            <p:ph type="sldNum" idx="12"/>
          </p:nvPr>
        </p:nvSpPr>
        <p:spPr>
          <a:xfrm>
            <a:off x="8595300" y="2303100"/>
            <a:ext cx="5487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15</a:t>
            </a:fld>
            <a:endParaRPr/>
          </a:p>
        </p:txBody>
      </p:sp>
      <p:pic>
        <p:nvPicPr>
          <p:cNvPr id="231" name="Google Shape;231;p29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38025" y="3635475"/>
            <a:ext cx="1726000" cy="4626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6"/>
          <p:cNvSpPr txBox="1">
            <a:spLocks noGrp="1"/>
          </p:cNvSpPr>
          <p:nvPr>
            <p:ph type="subTitle" idx="1"/>
          </p:nvPr>
        </p:nvSpPr>
        <p:spPr>
          <a:xfrm>
            <a:off x="4548074" y="2303100"/>
            <a:ext cx="25647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66666"/>
                </a:solidFill>
              </a:rPr>
              <a:t>Hi, I’m Jose, Software Engineer 3 at Belatrix. Currently I’m working at La Familia Team on the convertion modules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17" name="Google Shape;117;p16"/>
          <p:cNvSpPr txBox="1">
            <a:spLocks noGrp="1"/>
          </p:cNvSpPr>
          <p:nvPr>
            <p:ph type="ctrTitle"/>
          </p:nvPr>
        </p:nvSpPr>
        <p:spPr>
          <a:xfrm>
            <a:off x="610142" y="1545450"/>
            <a:ext cx="3717600" cy="205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>
                <a:solidFill>
                  <a:srgbClr val="666666"/>
                </a:solidFill>
              </a:rPr>
              <a:t>About me</a:t>
            </a:r>
            <a:endParaRPr>
              <a:solidFill>
                <a:srgbClr val="666666"/>
              </a:solidFill>
            </a:endParaRPr>
          </a:p>
        </p:txBody>
      </p:sp>
      <p:sp>
        <p:nvSpPr>
          <p:cNvPr id="118" name="Google Shape;118;p16"/>
          <p:cNvSpPr txBox="1">
            <a:spLocks noGrp="1"/>
          </p:cNvSpPr>
          <p:nvPr>
            <p:ph type="sldNum" idx="12"/>
          </p:nvPr>
        </p:nvSpPr>
        <p:spPr>
          <a:xfrm>
            <a:off x="8595300" y="2303100"/>
            <a:ext cx="5487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7"/>
          <p:cNvSpPr txBox="1">
            <a:spLocks noGrp="1"/>
          </p:cNvSpPr>
          <p:nvPr>
            <p:ph type="subTitle" idx="1"/>
          </p:nvPr>
        </p:nvSpPr>
        <p:spPr>
          <a:xfrm flipH="1">
            <a:off x="5485675" y="416250"/>
            <a:ext cx="11094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Goal</a:t>
            </a:r>
            <a:endParaRPr/>
          </a:p>
        </p:txBody>
      </p:sp>
      <p:sp>
        <p:nvSpPr>
          <p:cNvPr id="124" name="Google Shape;124;p17"/>
          <p:cNvSpPr txBox="1">
            <a:spLocks noGrp="1"/>
          </p:cNvSpPr>
          <p:nvPr>
            <p:ph type="subTitle" idx="3"/>
          </p:nvPr>
        </p:nvSpPr>
        <p:spPr>
          <a:xfrm flipH="1">
            <a:off x="5485575" y="1464950"/>
            <a:ext cx="15303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Real world case</a:t>
            </a:r>
            <a:endParaRPr/>
          </a:p>
        </p:txBody>
      </p:sp>
      <p:sp>
        <p:nvSpPr>
          <p:cNvPr id="125" name="Google Shape;125;p17"/>
          <p:cNvSpPr txBox="1">
            <a:spLocks noGrp="1"/>
          </p:cNvSpPr>
          <p:nvPr>
            <p:ph type="subTitle" idx="5"/>
          </p:nvPr>
        </p:nvSpPr>
        <p:spPr>
          <a:xfrm flipH="1">
            <a:off x="5485600" y="2513650"/>
            <a:ext cx="12759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Architecture</a:t>
            </a:r>
            <a:endParaRPr/>
          </a:p>
        </p:txBody>
      </p:sp>
      <p:sp>
        <p:nvSpPr>
          <p:cNvPr id="126" name="Google Shape;126;p17"/>
          <p:cNvSpPr txBox="1">
            <a:spLocks noGrp="1"/>
          </p:cNvSpPr>
          <p:nvPr>
            <p:ph type="subTitle" idx="7"/>
          </p:nvPr>
        </p:nvSpPr>
        <p:spPr>
          <a:xfrm flipH="1">
            <a:off x="5485575" y="3557850"/>
            <a:ext cx="15810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Problems it solves</a:t>
            </a:r>
            <a:endParaRPr/>
          </a:p>
        </p:txBody>
      </p:sp>
      <p:sp>
        <p:nvSpPr>
          <p:cNvPr id="127" name="Google Shape;127;p17"/>
          <p:cNvSpPr txBox="1">
            <a:spLocks noGrp="1"/>
          </p:cNvSpPr>
          <p:nvPr>
            <p:ph type="title"/>
          </p:nvPr>
        </p:nvSpPr>
        <p:spPr>
          <a:xfrm>
            <a:off x="4141898" y="337200"/>
            <a:ext cx="1343700" cy="9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01</a:t>
            </a:r>
            <a:endParaRPr/>
          </a:p>
        </p:txBody>
      </p:sp>
      <p:sp>
        <p:nvSpPr>
          <p:cNvPr id="128" name="Google Shape;128;p17"/>
          <p:cNvSpPr txBox="1">
            <a:spLocks noGrp="1"/>
          </p:cNvSpPr>
          <p:nvPr>
            <p:ph type="title" idx="9"/>
          </p:nvPr>
        </p:nvSpPr>
        <p:spPr>
          <a:xfrm>
            <a:off x="4141898" y="1394582"/>
            <a:ext cx="1343700" cy="9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02</a:t>
            </a:r>
            <a:endParaRPr/>
          </a:p>
        </p:txBody>
      </p:sp>
      <p:sp>
        <p:nvSpPr>
          <p:cNvPr id="129" name="Google Shape;129;p17"/>
          <p:cNvSpPr txBox="1">
            <a:spLocks noGrp="1"/>
          </p:cNvSpPr>
          <p:nvPr>
            <p:ph type="title" idx="13"/>
          </p:nvPr>
        </p:nvSpPr>
        <p:spPr>
          <a:xfrm>
            <a:off x="4141898" y="2438800"/>
            <a:ext cx="1343700" cy="9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03</a:t>
            </a:r>
            <a:endParaRPr/>
          </a:p>
        </p:txBody>
      </p:sp>
      <p:sp>
        <p:nvSpPr>
          <p:cNvPr id="130" name="Google Shape;130;p17"/>
          <p:cNvSpPr txBox="1">
            <a:spLocks noGrp="1"/>
          </p:cNvSpPr>
          <p:nvPr>
            <p:ph type="title" idx="14"/>
          </p:nvPr>
        </p:nvSpPr>
        <p:spPr>
          <a:xfrm>
            <a:off x="4141898" y="3483000"/>
            <a:ext cx="1343700" cy="9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04</a:t>
            </a:r>
            <a:endParaRPr/>
          </a:p>
        </p:txBody>
      </p:sp>
      <p:sp>
        <p:nvSpPr>
          <p:cNvPr id="131" name="Google Shape;131;p17"/>
          <p:cNvSpPr txBox="1">
            <a:spLocks noGrp="1"/>
          </p:cNvSpPr>
          <p:nvPr>
            <p:ph type="sldNum" idx="12"/>
          </p:nvPr>
        </p:nvSpPr>
        <p:spPr>
          <a:xfrm>
            <a:off x="8595300" y="2303100"/>
            <a:ext cx="5487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3</a:t>
            </a:fld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18"/>
          <p:cNvSpPr txBox="1">
            <a:spLocks noGrp="1"/>
          </p:cNvSpPr>
          <p:nvPr>
            <p:ph type="subTitle" idx="1"/>
          </p:nvPr>
        </p:nvSpPr>
        <p:spPr>
          <a:xfrm flipH="1">
            <a:off x="5485675" y="416250"/>
            <a:ext cx="11094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When to use it?</a:t>
            </a:r>
            <a:endParaRPr/>
          </a:p>
        </p:txBody>
      </p:sp>
      <p:sp>
        <p:nvSpPr>
          <p:cNvPr id="137" name="Google Shape;137;p18"/>
          <p:cNvSpPr txBox="1">
            <a:spLocks noGrp="1"/>
          </p:cNvSpPr>
          <p:nvPr>
            <p:ph type="subTitle" idx="3"/>
          </p:nvPr>
        </p:nvSpPr>
        <p:spPr>
          <a:xfrm flipH="1">
            <a:off x="5485575" y="1464950"/>
            <a:ext cx="15303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When not to use it?</a:t>
            </a:r>
            <a:endParaRPr/>
          </a:p>
        </p:txBody>
      </p:sp>
      <p:sp>
        <p:nvSpPr>
          <p:cNvPr id="138" name="Google Shape;138;p18"/>
          <p:cNvSpPr txBox="1">
            <a:spLocks noGrp="1"/>
          </p:cNvSpPr>
          <p:nvPr>
            <p:ph type="subTitle" idx="5"/>
          </p:nvPr>
        </p:nvSpPr>
        <p:spPr>
          <a:xfrm flipH="1">
            <a:off x="5485450" y="2513650"/>
            <a:ext cx="11916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Common mistakes</a:t>
            </a:r>
            <a:endParaRPr/>
          </a:p>
        </p:txBody>
      </p:sp>
      <p:sp>
        <p:nvSpPr>
          <p:cNvPr id="139" name="Google Shape;139;p18"/>
          <p:cNvSpPr txBox="1">
            <a:spLocks noGrp="1"/>
          </p:cNvSpPr>
          <p:nvPr>
            <p:ph type="subTitle" idx="7"/>
          </p:nvPr>
        </p:nvSpPr>
        <p:spPr>
          <a:xfrm flipH="1">
            <a:off x="5485575" y="3557850"/>
            <a:ext cx="1581000" cy="797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Advantages </a:t>
            </a:r>
            <a:endParaRPr/>
          </a:p>
        </p:txBody>
      </p:sp>
      <p:sp>
        <p:nvSpPr>
          <p:cNvPr id="140" name="Google Shape;140;p18"/>
          <p:cNvSpPr txBox="1">
            <a:spLocks noGrp="1"/>
          </p:cNvSpPr>
          <p:nvPr>
            <p:ph type="title"/>
          </p:nvPr>
        </p:nvSpPr>
        <p:spPr>
          <a:xfrm>
            <a:off x="4141898" y="337200"/>
            <a:ext cx="1343700" cy="9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05</a:t>
            </a:r>
            <a:endParaRPr/>
          </a:p>
        </p:txBody>
      </p:sp>
      <p:sp>
        <p:nvSpPr>
          <p:cNvPr id="141" name="Google Shape;141;p18"/>
          <p:cNvSpPr txBox="1">
            <a:spLocks noGrp="1"/>
          </p:cNvSpPr>
          <p:nvPr>
            <p:ph type="title" idx="9"/>
          </p:nvPr>
        </p:nvSpPr>
        <p:spPr>
          <a:xfrm>
            <a:off x="4141898" y="1394582"/>
            <a:ext cx="1343700" cy="9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06</a:t>
            </a:r>
            <a:endParaRPr/>
          </a:p>
        </p:txBody>
      </p:sp>
      <p:sp>
        <p:nvSpPr>
          <p:cNvPr id="142" name="Google Shape;142;p18"/>
          <p:cNvSpPr txBox="1">
            <a:spLocks noGrp="1"/>
          </p:cNvSpPr>
          <p:nvPr>
            <p:ph type="title" idx="13"/>
          </p:nvPr>
        </p:nvSpPr>
        <p:spPr>
          <a:xfrm>
            <a:off x="4141898" y="2438800"/>
            <a:ext cx="1343700" cy="9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07</a:t>
            </a:r>
            <a:endParaRPr/>
          </a:p>
        </p:txBody>
      </p:sp>
      <p:sp>
        <p:nvSpPr>
          <p:cNvPr id="143" name="Google Shape;143;p18"/>
          <p:cNvSpPr txBox="1">
            <a:spLocks noGrp="1"/>
          </p:cNvSpPr>
          <p:nvPr>
            <p:ph type="title" idx="14"/>
          </p:nvPr>
        </p:nvSpPr>
        <p:spPr>
          <a:xfrm>
            <a:off x="4141898" y="3483000"/>
            <a:ext cx="1343700" cy="987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/>
              <a:t>08</a:t>
            </a:r>
            <a:endParaRPr/>
          </a:p>
        </p:txBody>
      </p:sp>
      <p:sp>
        <p:nvSpPr>
          <p:cNvPr id="144" name="Google Shape;144;p18"/>
          <p:cNvSpPr txBox="1">
            <a:spLocks noGrp="1"/>
          </p:cNvSpPr>
          <p:nvPr>
            <p:ph type="sldNum" idx="12"/>
          </p:nvPr>
        </p:nvSpPr>
        <p:spPr>
          <a:xfrm>
            <a:off x="8595300" y="2303100"/>
            <a:ext cx="5487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4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9"/>
          <p:cNvSpPr txBox="1">
            <a:spLocks noGrp="1"/>
          </p:cNvSpPr>
          <p:nvPr>
            <p:ph type="subTitle" idx="2"/>
          </p:nvPr>
        </p:nvSpPr>
        <p:spPr>
          <a:xfrm>
            <a:off x="2143950" y="1996800"/>
            <a:ext cx="4856100" cy="1149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1600"/>
              <a:t>Separate the construction of a complex object from its representation so that the same construction process can create different representations</a:t>
            </a:r>
            <a:endParaRPr sz="1600"/>
          </a:p>
        </p:txBody>
      </p:sp>
      <p:sp>
        <p:nvSpPr>
          <p:cNvPr id="150" name="Google Shape;150;p19"/>
          <p:cNvSpPr txBox="1">
            <a:spLocks noGrp="1"/>
          </p:cNvSpPr>
          <p:nvPr>
            <p:ph type="sldNum" idx="12"/>
          </p:nvPr>
        </p:nvSpPr>
        <p:spPr>
          <a:xfrm>
            <a:off x="4099450" y="0"/>
            <a:ext cx="5487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5</a:t>
            </a:fld>
            <a:endParaRPr/>
          </a:p>
        </p:txBody>
      </p:sp>
      <p:sp>
        <p:nvSpPr>
          <p:cNvPr id="151" name="Google Shape;151;p19"/>
          <p:cNvSpPr txBox="1"/>
          <p:nvPr/>
        </p:nvSpPr>
        <p:spPr>
          <a:xfrm>
            <a:off x="2242450" y="537300"/>
            <a:ext cx="4262700" cy="7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b="1">
                <a:solidFill>
                  <a:srgbClr val="666666"/>
                </a:solidFill>
                <a:highlight>
                  <a:srgbClr val="FFFFFF"/>
                </a:highlight>
                <a:latin typeface="Josefin Sans"/>
                <a:ea typeface="Josefin Sans"/>
                <a:cs typeface="Josefin Sans"/>
                <a:sym typeface="Josefin Sans"/>
              </a:rPr>
              <a:t>Goal</a:t>
            </a:r>
            <a:endParaRPr>
              <a:highlight>
                <a:srgbClr val="FFFFFF"/>
              </a:highlight>
              <a:latin typeface="Zilla Slab Light"/>
              <a:ea typeface="Zilla Slab Light"/>
              <a:cs typeface="Zilla Slab Light"/>
              <a:sym typeface="Zilla Slab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>
            <a:spLocks noGrp="1"/>
          </p:cNvSpPr>
          <p:nvPr>
            <p:ph type="sldNum" idx="12"/>
          </p:nvPr>
        </p:nvSpPr>
        <p:spPr>
          <a:xfrm>
            <a:off x="4099450" y="0"/>
            <a:ext cx="5487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6</a:t>
            </a:fld>
            <a:endParaRPr/>
          </a:p>
        </p:txBody>
      </p:sp>
      <p:sp>
        <p:nvSpPr>
          <p:cNvPr id="157" name="Google Shape;157;p20"/>
          <p:cNvSpPr txBox="1"/>
          <p:nvPr/>
        </p:nvSpPr>
        <p:spPr>
          <a:xfrm>
            <a:off x="2242450" y="537300"/>
            <a:ext cx="4262700" cy="7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b="1">
                <a:solidFill>
                  <a:srgbClr val="666666"/>
                </a:solidFill>
                <a:highlight>
                  <a:srgbClr val="FFFFFF"/>
                </a:highlight>
                <a:latin typeface="Josefin Sans"/>
                <a:ea typeface="Josefin Sans"/>
                <a:cs typeface="Josefin Sans"/>
                <a:sym typeface="Josefin Sans"/>
              </a:rPr>
              <a:t>Real world case</a:t>
            </a:r>
            <a:endParaRPr>
              <a:highlight>
                <a:srgbClr val="FFFFFF"/>
              </a:highlight>
              <a:latin typeface="Zilla Slab Light"/>
              <a:ea typeface="Zilla Slab Light"/>
              <a:cs typeface="Zilla Slab Light"/>
              <a:sym typeface="Zilla Slab Light"/>
            </a:endParaRPr>
          </a:p>
        </p:txBody>
      </p:sp>
      <p:pic>
        <p:nvPicPr>
          <p:cNvPr id="158" name="Google Shape;15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25750" y="1436000"/>
            <a:ext cx="4046824" cy="293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61525" y="1269600"/>
            <a:ext cx="3383819" cy="356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 txBox="1">
            <a:spLocks noGrp="1"/>
          </p:cNvSpPr>
          <p:nvPr>
            <p:ph type="sldNum" idx="12"/>
          </p:nvPr>
        </p:nvSpPr>
        <p:spPr>
          <a:xfrm>
            <a:off x="4099450" y="0"/>
            <a:ext cx="5487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7</a:t>
            </a:fld>
            <a:endParaRPr/>
          </a:p>
        </p:txBody>
      </p:sp>
      <p:sp>
        <p:nvSpPr>
          <p:cNvPr id="165" name="Google Shape;165;p21"/>
          <p:cNvSpPr txBox="1"/>
          <p:nvPr/>
        </p:nvSpPr>
        <p:spPr>
          <a:xfrm>
            <a:off x="2242450" y="537300"/>
            <a:ext cx="4262700" cy="7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b="1">
                <a:solidFill>
                  <a:srgbClr val="666666"/>
                </a:solidFill>
                <a:highlight>
                  <a:srgbClr val="FFFFFF"/>
                </a:highlight>
                <a:latin typeface="Josefin Sans"/>
                <a:ea typeface="Josefin Sans"/>
                <a:cs typeface="Josefin Sans"/>
                <a:sym typeface="Josefin Sans"/>
              </a:rPr>
              <a:t>Real world case</a:t>
            </a:r>
            <a:endParaRPr>
              <a:highlight>
                <a:srgbClr val="FFFFFF"/>
              </a:highlight>
              <a:latin typeface="Zilla Slab Light"/>
              <a:ea typeface="Zilla Slab Light"/>
              <a:cs typeface="Zilla Slab Light"/>
              <a:sym typeface="Zilla Slab Light"/>
            </a:endParaRPr>
          </a:p>
        </p:txBody>
      </p:sp>
      <p:pic>
        <p:nvPicPr>
          <p:cNvPr id="166" name="Google Shape;166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726500"/>
            <a:ext cx="8839200" cy="2400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2"/>
          <p:cNvSpPr txBox="1">
            <a:spLocks noGrp="1"/>
          </p:cNvSpPr>
          <p:nvPr>
            <p:ph type="sldNum" idx="12"/>
          </p:nvPr>
        </p:nvSpPr>
        <p:spPr>
          <a:xfrm>
            <a:off x="4099450" y="0"/>
            <a:ext cx="5487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8</a:t>
            </a:fld>
            <a:endParaRPr/>
          </a:p>
        </p:txBody>
      </p:sp>
      <p:sp>
        <p:nvSpPr>
          <p:cNvPr id="172" name="Google Shape;172;p22"/>
          <p:cNvSpPr txBox="1"/>
          <p:nvPr/>
        </p:nvSpPr>
        <p:spPr>
          <a:xfrm>
            <a:off x="2242450" y="685850"/>
            <a:ext cx="4262700" cy="7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b="1">
                <a:solidFill>
                  <a:srgbClr val="666666"/>
                </a:solidFill>
                <a:highlight>
                  <a:srgbClr val="FFFFFF"/>
                </a:highlight>
                <a:latin typeface="Josefin Sans"/>
                <a:ea typeface="Josefin Sans"/>
                <a:cs typeface="Josefin Sans"/>
                <a:sym typeface="Josefin Sans"/>
              </a:rPr>
              <a:t>Architecture</a:t>
            </a:r>
            <a:endParaRPr>
              <a:highlight>
                <a:srgbClr val="FFFFFF"/>
              </a:highlight>
              <a:latin typeface="Zilla Slab Light"/>
              <a:ea typeface="Zilla Slab Light"/>
              <a:cs typeface="Zilla Slab Light"/>
              <a:sym typeface="Zilla Slab Light"/>
            </a:endParaRPr>
          </a:p>
        </p:txBody>
      </p:sp>
      <p:pic>
        <p:nvPicPr>
          <p:cNvPr id="173" name="Google Shape;173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0163" y="1292125"/>
            <a:ext cx="5883674" cy="3420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3"/>
          <p:cNvSpPr txBox="1">
            <a:spLocks noGrp="1"/>
          </p:cNvSpPr>
          <p:nvPr>
            <p:ph type="sldNum" idx="12"/>
          </p:nvPr>
        </p:nvSpPr>
        <p:spPr>
          <a:xfrm>
            <a:off x="4099450" y="0"/>
            <a:ext cx="548700" cy="537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"/>
              <a:t>9</a:t>
            </a:fld>
            <a:endParaRPr/>
          </a:p>
        </p:txBody>
      </p:sp>
      <p:sp>
        <p:nvSpPr>
          <p:cNvPr id="179" name="Google Shape;179;p23"/>
          <p:cNvSpPr txBox="1"/>
          <p:nvPr/>
        </p:nvSpPr>
        <p:spPr>
          <a:xfrm>
            <a:off x="2242450" y="537300"/>
            <a:ext cx="4262700" cy="732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" sz="3600" b="1">
                <a:solidFill>
                  <a:srgbClr val="666666"/>
                </a:solidFill>
                <a:highlight>
                  <a:srgbClr val="FFFFFF"/>
                </a:highlight>
                <a:latin typeface="Josefin Sans"/>
                <a:ea typeface="Josefin Sans"/>
                <a:cs typeface="Josefin Sans"/>
                <a:sym typeface="Josefin Sans"/>
              </a:rPr>
              <a:t>Problems it solves</a:t>
            </a:r>
            <a:endParaRPr sz="3600" b="1">
              <a:solidFill>
                <a:srgbClr val="666666"/>
              </a:solidFill>
              <a:highlight>
                <a:srgbClr val="FFFFFF"/>
              </a:highlight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0" name="Google Shape;180;p23"/>
          <p:cNvSpPr/>
          <p:nvPr/>
        </p:nvSpPr>
        <p:spPr>
          <a:xfrm>
            <a:off x="571650" y="1269600"/>
            <a:ext cx="8031300" cy="2647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23"/>
          <p:cNvSpPr txBox="1"/>
          <p:nvPr/>
        </p:nvSpPr>
        <p:spPr>
          <a:xfrm>
            <a:off x="729450" y="1745275"/>
            <a:ext cx="5928900" cy="186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Lato"/>
              <a:buChar char="●"/>
            </a:pPr>
            <a:r>
              <a:rPr lang="es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Too many parameters</a:t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Lato"/>
              <a:buChar char="●"/>
            </a:pPr>
            <a:r>
              <a:rPr lang="es" sz="16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Order dependent</a:t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marR="0" lvl="0" indent="-3302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600"/>
              <a:buFont typeface="Lato"/>
              <a:buChar char="●"/>
            </a:pPr>
            <a:r>
              <a:rPr lang="es" sz="1600">
                <a:solidFill>
                  <a:srgbClr val="595959"/>
                </a:solidFill>
                <a:latin typeface="Lato"/>
                <a:ea typeface="Lato"/>
                <a:cs typeface="Lato"/>
                <a:sym typeface="Lato"/>
              </a:rPr>
              <a:t>Different constructions</a:t>
            </a: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  <a:p>
            <a:pPr marL="457200" lvl="0" indent="0" algn="l" rtl="0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sz="1600">
              <a:solidFill>
                <a:srgbClr val="595959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82" name="Google Shape;18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12425" y="2086750"/>
            <a:ext cx="1690525" cy="1690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1000"/>
                                        <p:tgtEl>
                                          <p:spTgt spid="18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eekly Meeting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164</Words>
  <Application>Microsoft Office PowerPoint</Application>
  <PresentationFormat>On-screen Show (16:9)</PresentationFormat>
  <Paragraphs>60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3" baseType="lpstr">
      <vt:lpstr>Zilla Slab</vt:lpstr>
      <vt:lpstr>Josefin Slab</vt:lpstr>
      <vt:lpstr>Lato</vt:lpstr>
      <vt:lpstr>Zilla Slab Light</vt:lpstr>
      <vt:lpstr>Josefin Sans</vt:lpstr>
      <vt:lpstr>Josefin Sans SemiBold</vt:lpstr>
      <vt:lpstr>Arial</vt:lpstr>
      <vt:lpstr>Weekly Meeting by SlidesGo</vt:lpstr>
      <vt:lpstr>BUILDER PATTERN</vt:lpstr>
      <vt:lpstr>About me</vt:lpstr>
      <vt:lpstr>01</vt:lpstr>
      <vt:lpstr>05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BUILDER PATTERN</dc:title>
  <cp:lastModifiedBy>Miguel Alonso Salas Diaz</cp:lastModifiedBy>
  <cp:revision>1</cp:revision>
  <dcterms:modified xsi:type="dcterms:W3CDTF">2019-12-19T17:00:28Z</dcterms:modified>
</cp:coreProperties>
</file>